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301" r:id="rId3"/>
    <p:sldId id="349" r:id="rId4"/>
    <p:sldId id="347" r:id="rId5"/>
    <p:sldId id="352" r:id="rId6"/>
    <p:sldId id="353" r:id="rId7"/>
    <p:sldId id="331" r:id="rId8"/>
    <p:sldId id="354" r:id="rId9"/>
    <p:sldId id="355" r:id="rId10"/>
    <p:sldId id="303" r:id="rId11"/>
    <p:sldId id="356" r:id="rId12"/>
    <p:sldId id="359" r:id="rId13"/>
    <p:sldId id="357" r:id="rId14"/>
    <p:sldId id="361" r:id="rId15"/>
    <p:sldId id="360" r:id="rId16"/>
    <p:sldId id="362" r:id="rId17"/>
    <p:sldId id="363" r:id="rId18"/>
    <p:sldId id="364" r:id="rId19"/>
    <p:sldId id="365" r:id="rId20"/>
    <p:sldId id="366" r:id="rId21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46" autoAdjust="0"/>
    <p:restoredTop sz="87347" autoAdjust="0"/>
  </p:normalViewPr>
  <p:slideViewPr>
    <p:cSldViewPr>
      <p:cViewPr varScale="1">
        <p:scale>
          <a:sx n="107" d="100"/>
          <a:sy n="107" d="100"/>
        </p:scale>
        <p:origin x="79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16/05/2019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0206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875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090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286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0214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873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6038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171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547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686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790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912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804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647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92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314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7404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Monitoring and Alerting Assisted Testing</a:t>
            </a:r>
          </a:p>
        </p:txBody>
      </p:sp>
    </p:spTree>
    <p:extLst>
      <p:ext uri="{BB962C8B-B14F-4D97-AF65-F5344CB8AC3E}">
        <p14:creationId xmlns:p14="http://schemas.microsoft.com/office/powerpoint/2010/main" val="2520768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3: Instrumentation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624-9561-5E43-8274-47C14CAE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0" y="1447800"/>
            <a:ext cx="3886200" cy="495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Prometheus-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-metrics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to services/ express/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index.js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your collections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Data!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59D1E-1016-164C-B837-6086A0A0F0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38" y="17907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4: Querying Data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624-9561-5E43-8274-47C14CAE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752600"/>
            <a:ext cx="3810000" cy="45720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Average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Rate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Percentiles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D8491-6CAE-F744-9BB3-2A09DACF9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362200"/>
            <a:ext cx="403799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9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5: Have a go!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624-9561-5E43-8274-47C14CAE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4038600"/>
            <a:ext cx="8001000" cy="23622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Median response time for creating users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95</a:t>
            </a:r>
            <a:r>
              <a:rPr lang="en-US" baseline="30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Response Time by specific route and status code</a:t>
            </a:r>
          </a:p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Apdex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 conferences endpoint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6BF2C-3048-784B-A635-4CB4FFDBD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0" y="1447800"/>
            <a:ext cx="23622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0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Alerting for the Normal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3303E2-8DD5-6D4B-AFA8-447396D91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000250"/>
            <a:ext cx="508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7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Symptom Based Alerts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7801A6D-9EBE-4243-8197-C50DF9FE3043}"/>
              </a:ext>
            </a:extLst>
          </p:cNvPr>
          <p:cNvSpPr txBox="1">
            <a:spLocks/>
          </p:cNvSpPr>
          <p:nvPr/>
        </p:nvSpPr>
        <p:spPr>
          <a:xfrm>
            <a:off x="5181600" y="1619003"/>
            <a:ext cx="3810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Basic availability and correctness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Latency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Freshness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Features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4DECE-B1D2-0A48-BB89-236A735FC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05000"/>
            <a:ext cx="317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9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Cause Based Alerts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7801A6D-9EBE-4243-8197-C50DF9FE3043}"/>
              </a:ext>
            </a:extLst>
          </p:cNvPr>
          <p:cNvSpPr txBox="1">
            <a:spLocks/>
          </p:cNvSpPr>
          <p:nvPr/>
        </p:nvSpPr>
        <p:spPr>
          <a:xfrm>
            <a:off x="533400" y="1676400"/>
            <a:ext cx="3148760" cy="457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 the symptom anyway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Maybe you caused it!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Necessary for “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almosts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773830-4B58-1840-919C-C24A7219F3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057400"/>
            <a:ext cx="3926762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3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1: Stop the App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7801A6D-9EBE-4243-8197-C50DF9FE3043}"/>
              </a:ext>
            </a:extLst>
          </p:cNvPr>
          <p:cNvSpPr txBox="1">
            <a:spLocks/>
          </p:cNvSpPr>
          <p:nvPr/>
        </p:nvSpPr>
        <p:spPr>
          <a:xfrm>
            <a:off x="533400" y="1676400"/>
            <a:ext cx="314876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Kill your app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Prometheus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 Manager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 do you notice?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BD7D1-4DAC-0142-A1D2-02379DBA2D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0" y="1828800"/>
            <a:ext cx="404492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8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2: Status Codes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7801A6D-9EBE-4243-8197-C50DF9FE3043}"/>
              </a:ext>
            </a:extLst>
          </p:cNvPr>
          <p:cNvSpPr txBox="1">
            <a:spLocks/>
          </p:cNvSpPr>
          <p:nvPr/>
        </p:nvSpPr>
        <p:spPr>
          <a:xfrm>
            <a:off x="5257800" y="1524000"/>
            <a:ext cx="3148760" cy="457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a code based alert to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rules.yaml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404 – broken links</a:t>
            </a:r>
          </a:p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Yaml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cause?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9FBC2-F406-614F-B835-76D58B559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76" y="2082800"/>
            <a:ext cx="43180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7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3: Symptom Alert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7801A6D-9EBE-4243-8197-C50DF9FE3043}"/>
              </a:ext>
            </a:extLst>
          </p:cNvPr>
          <p:cNvSpPr txBox="1">
            <a:spLocks/>
          </p:cNvSpPr>
          <p:nvPr/>
        </p:nvSpPr>
        <p:spPr>
          <a:xfrm>
            <a:off x="533400" y="1600200"/>
            <a:ext cx="3148760" cy="457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an alert for something a user might care about.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Available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Fresh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CF97C6-EF66-6947-8F94-67C374263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362200"/>
            <a:ext cx="3937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7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4: Cause Alert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7801A6D-9EBE-4243-8197-C50DF9FE3043}"/>
              </a:ext>
            </a:extLst>
          </p:cNvPr>
          <p:cNvSpPr txBox="1">
            <a:spLocks/>
          </p:cNvSpPr>
          <p:nvPr/>
        </p:nvSpPr>
        <p:spPr>
          <a:xfrm>
            <a:off x="533400" y="1981200"/>
            <a:ext cx="3148760" cy="373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an alert for a system problem.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50719-2AC6-F74E-B963-ABADE31C28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2438400"/>
            <a:ext cx="37084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7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is monitoring?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9600"/>
            <a:ext cx="8382000" cy="24384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Monitoring is continuously gauging your system against a perceived normal, proactively alerting against deviances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846ED-AC1F-4541-A524-B1318C1801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1300" y="1335974"/>
            <a:ext cx="37338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3E161B-2412-F747-BF4D-6BF661E88B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3286" y="744816"/>
            <a:ext cx="6495314" cy="536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7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8382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Why is it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1295400"/>
            <a:ext cx="3733800" cy="518160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Agility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Outages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Inevitable failure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Dependencies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Capacity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for advantage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Infrastructure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Config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16BF6F-4AAD-454D-AF27-87AD67E89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133600"/>
            <a:ext cx="418740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4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534400" cy="8382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Your monitoring experience…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4748" y="1143000"/>
            <a:ext cx="3696252" cy="525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Got access?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Used to guide your testing?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Contributed to it?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Designed an alert?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Same in test &amp; live?</a:t>
            </a:r>
          </a:p>
          <a:p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6A760B-58EF-A447-B8DA-6EB77B03E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94" y="2315853"/>
            <a:ext cx="3811148" cy="28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9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304800"/>
            <a:ext cx="6629400" cy="8382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 Series Databases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81000" y="1143000"/>
            <a:ext cx="3810000" cy="5164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New data is almost always a new entry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Typically arrives in time order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Databases that are indexed by time</a:t>
            </a:r>
          </a:p>
          <a:p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90D3C-1B6B-7446-B2B6-6BD14778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484" y="1752600"/>
            <a:ext cx="367631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6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264226"/>
            <a:ext cx="4762500" cy="8382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Instrumentation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29200" y="1106384"/>
            <a:ext cx="3467652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Changing the source code to monitor: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Performance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Errors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Tracing of journeys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Really useful for testing!</a:t>
            </a:r>
          </a:p>
          <a:p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7B3132-011E-B640-808F-1A6B450955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514600"/>
            <a:ext cx="4535186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8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344452" cy="19812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Hypothesis: Instrumenting your system for monitoring gives crucial information for testing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48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48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1: Prometheus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624-9561-5E43-8274-47C14CAE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0" y="1447800"/>
            <a:ext cx="4343400" cy="495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 and run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Hit the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Prometheus.yaml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Alerting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 files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Scrape Configs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/metrics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 names	</a:t>
            </a: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1FC86-CACD-C842-80E6-8362D7D716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981200"/>
            <a:ext cx="3765176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2: /metrics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624-9561-5E43-8274-47C14CAE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371600"/>
            <a:ext cx="31242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/metrics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Postman or Web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Prom-client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Histogram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Gauge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Timers	</a:t>
            </a: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11638-7112-1940-8EF6-90EA66C9BF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400" y="2354635"/>
            <a:ext cx="4722168" cy="236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7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29827</TotalTime>
  <Words>351</Words>
  <Application>Microsoft Macintosh PowerPoint</Application>
  <PresentationFormat>On-screen Show (4:3)</PresentationFormat>
  <Paragraphs>120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Courier New</vt:lpstr>
      <vt:lpstr>Office Theme</vt:lpstr>
      <vt:lpstr>Monitoring and Alerting Assisted Testing</vt:lpstr>
      <vt:lpstr>What is monitoring?</vt:lpstr>
      <vt:lpstr>Why is it important?</vt:lpstr>
      <vt:lpstr>PowerPoint Presentation</vt:lpstr>
      <vt:lpstr>PowerPoint Presentation</vt:lpstr>
      <vt:lpstr>PowerPoint Presentation</vt:lpstr>
      <vt:lpstr>PowerPoint Presentation</vt:lpstr>
      <vt:lpstr>Stage 1: Prometheus</vt:lpstr>
      <vt:lpstr>Stage 2: /metrics</vt:lpstr>
      <vt:lpstr>Stage 3: Instrumentation</vt:lpstr>
      <vt:lpstr>Stage 4: Querying Data</vt:lpstr>
      <vt:lpstr>Stage 5: Have a go!</vt:lpstr>
      <vt:lpstr>Alerting for the Normal</vt:lpstr>
      <vt:lpstr>Symptom Based Alerts</vt:lpstr>
      <vt:lpstr>Cause Based Alerts</vt:lpstr>
      <vt:lpstr>Stage 1: Stop the App</vt:lpstr>
      <vt:lpstr>Stage 2: Status Codes</vt:lpstr>
      <vt:lpstr>Stage 3: Symptom Alert</vt:lpstr>
      <vt:lpstr>Stage 4: Cause Alert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547</cp:revision>
  <cp:lastPrinted>2014-02-12T13:02:37Z</cp:lastPrinted>
  <dcterms:created xsi:type="dcterms:W3CDTF">2006-08-16T00:00:00Z</dcterms:created>
  <dcterms:modified xsi:type="dcterms:W3CDTF">2019-05-18T13:05:33Z</dcterms:modified>
</cp:coreProperties>
</file>